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103110" cy="10233660"/>
  <p:embeddedFontLst>
    <p:embeddedFont>
      <p:font typeface="Microsoft YaHei" panose="020B0503020204020204" charset="-122"/>
      <p:regular r:id="rId18"/>
    </p:embeddedFont>
    <p:embeddedFont>
      <p:font typeface="Calibri" panose="020F0502020204030204"/>
      <p:regular r:id="rId19"/>
    </p:embeddedFont>
    <p:embeddedFont>
      <p:font typeface="Comfortaa SemiBold"/>
      <p:bold r:id="rId20"/>
    </p:embeddedFont>
    <p:embeddedFont>
      <p:font typeface="Comfortaa"/>
      <p:regular r:id="rId21"/>
      <p:bold r:id="rId22"/>
    </p:embeddedFont>
    <p:embeddedFont>
      <p:font typeface="Comfortaa Medium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98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Microsoft YaHei" panose="020B0503020204020204" charset="-122"/>
              </a:rPr>
            </a:fld>
            <a:endParaRPr sz="1200" b="0" i="0" u="none" strike="noStrike" cap="none">
              <a:solidFill>
                <a:schemeClr val="dk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5cdc43e6a_0_9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g315cdc43e6a_0_9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cdc43e6a_0_82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g315cdc43e6a_0_82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5aff2ef5d_0_3:notes"/>
          <p:cNvSpPr txBox="1"/>
          <p:nvPr>
            <p:ph type="body" idx="1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g2d5aff2ef5d_0_3:notes"/>
          <p:cNvSpPr/>
          <p:nvPr>
            <p:ph type="sldImg" idx="2"/>
          </p:nvPr>
        </p:nvSpPr>
        <p:spPr>
          <a:xfrm>
            <a:off x="482600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15cdc43e6a_0_2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15cdc43e6a_0_26"/>
          <p:cNvSpPr txBox="1"/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15cdc43e6a_0_26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5cdc43e6a_0_61"/>
          <p:cNvSpPr txBox="1"/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15cdc43e6a_0_61"/>
          <p:cNvSpPr txBox="1"/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15cdc43e6a_0_61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15cdc43e6a_0_6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15cdc43e6a_0_3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15cdc43e6a_0_30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15cdc43e6a_0_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15cdc43e6a_0_33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15cdc43e6a_0_33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15cdc43e6a_0_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15cdc43e6a_0_37"/>
          <p:cNvSpPr txBox="1"/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15cdc43e6a_0_37"/>
          <p:cNvSpPr txBox="1"/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15cdc43e6a_0_37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15cdc43e6a_0_4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15cdc43e6a_0_4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15cdc43e6a_0_4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15cdc43e6a_0_45"/>
          <p:cNvSpPr txBox="1"/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15cdc43e6a_0_45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15cdc43e6a_0_49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15cdc43e6a_0_49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15cdc43e6a_0_52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g315cdc43e6a_0_5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15cdc43e6a_0_52"/>
          <p:cNvSpPr txBox="1"/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15cdc43e6a_0_52"/>
          <p:cNvSpPr txBox="1"/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15cdc43e6a_0_5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15cdc43e6a_0_58"/>
          <p:cNvSpPr txBox="1"/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15cdc43e6a_0_58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15cdc43e6a_0_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15cdc43e6a_0_22"/>
          <p:cNvSpPr txBox="1"/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315cdc43e6a_0_22"/>
          <p:cNvSpPr txBox="1"/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-2384104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</a:pPr>
            <a:r>
              <a:rPr lang="ru-RU">
                <a:latin typeface="Comfortaa SemiBold"/>
                <a:ea typeface="Comfortaa SemiBold"/>
                <a:cs typeface="Comfortaa SemiBold"/>
                <a:sym typeface="Comfortaa SemiBold"/>
              </a:rPr>
              <a:t>Катапульта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59" name="Google Shape;59;p1"/>
          <p:cNvSpPr txBox="1"/>
          <p:nvPr>
            <p:ph type="subTitle" idx="1"/>
          </p:nvPr>
        </p:nvSpPr>
        <p:spPr>
          <a:xfrm>
            <a:off x="-2384115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ru-RU">
                <a:latin typeface="Comfortaa"/>
                <a:ea typeface="Comfortaa"/>
                <a:cs typeface="Comfortaa"/>
                <a:sym typeface="Comfortaa"/>
              </a:rPr>
              <a:t>Зажигательные бобры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4680" y="1242060"/>
            <a:ext cx="4373880" cy="4373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/>
              <a:t>Видео</a:t>
            </a:r>
            <a:endParaRPr lang="ru-RU" sz="4000"/>
          </a:p>
        </p:txBody>
      </p:sp>
      <p:pic>
        <p:nvPicPr>
          <p:cNvPr id="1" name="мшв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43400" y="723265"/>
            <a:ext cx="3505200" cy="574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82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/>
              <a:t>Видео</a:t>
            </a:r>
            <a:endParaRPr lang="ru-RU" sz="4000"/>
          </a:p>
        </p:txBody>
      </p:sp>
      <p:pic>
        <p:nvPicPr>
          <p:cNvPr id="2" name="vid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22140" y="638175"/>
            <a:ext cx="3324225" cy="5788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9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 mute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 Medium"/>
                <a:ea typeface="Comfortaa Medium"/>
                <a:cs typeface="Comfortaa Medium"/>
                <a:sym typeface="Comfortaa Medium"/>
              </a:rPr>
              <a:t>Актуальность</a:t>
            </a:r>
            <a:endParaRPr sz="4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5" name="Google Shape;65;p2"/>
          <p:cNvSpPr txBox="1"/>
          <p:nvPr>
            <p:ph type="subTitle" idx="1"/>
          </p:nvPr>
        </p:nvSpPr>
        <p:spPr>
          <a:xfrm>
            <a:off x="1524000" y="1380020"/>
            <a:ext cx="2997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Вам мешают соседи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2"/>
          <p:cNvSpPr txBox="1"/>
          <p:nvPr>
            <p:ph type="subTitle" idx="1"/>
          </p:nvPr>
        </p:nvSpPr>
        <p:spPr>
          <a:xfrm>
            <a:off x="8143100" y="1865795"/>
            <a:ext cx="2997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Вас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достают сокомандники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2"/>
          <p:cNvSpPr txBox="1"/>
          <p:nvPr>
            <p:ph type="subTitle" idx="1"/>
          </p:nvPr>
        </p:nvSpPr>
        <p:spPr>
          <a:xfrm>
            <a:off x="3640150" y="2059527"/>
            <a:ext cx="32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Вы хотите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устранить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 конкурентов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2"/>
          <p:cNvSpPr txBox="1"/>
          <p:nvPr>
            <p:ph type="subTitle" idx="1"/>
          </p:nvPr>
        </p:nvSpPr>
        <p:spPr>
          <a:xfrm>
            <a:off x="6337275" y="3149570"/>
            <a:ext cx="2997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Вам мешают коллеги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9" name="Google Shape;69;p2"/>
          <p:cNvSpPr txBox="1"/>
          <p:nvPr>
            <p:ph type="subTitle" idx="1"/>
          </p:nvPr>
        </p:nvSpPr>
        <p:spPr>
          <a:xfrm>
            <a:off x="3121025" y="5956800"/>
            <a:ext cx="6310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ru-RU" sz="23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Вам поможет наше устройство!</a:t>
            </a:r>
            <a:endParaRPr sz="23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0" name="Google Shape;70;p2"/>
          <p:cNvCxnSpPr>
            <a:stCxn id="65" idx="2"/>
          </p:cNvCxnSpPr>
          <p:nvPr/>
        </p:nvCxnSpPr>
        <p:spPr>
          <a:xfrm>
            <a:off x="3022650" y="2059520"/>
            <a:ext cx="765300" cy="3777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71" name="Google Shape;71;p2"/>
          <p:cNvCxnSpPr>
            <a:stCxn id="67" idx="2"/>
          </p:cNvCxnSpPr>
          <p:nvPr/>
        </p:nvCxnSpPr>
        <p:spPr>
          <a:xfrm>
            <a:off x="5267800" y="2997027"/>
            <a:ext cx="294000" cy="2947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72" name="Google Shape;72;p2"/>
          <p:cNvCxnSpPr/>
          <p:nvPr/>
        </p:nvCxnSpPr>
        <p:spPr>
          <a:xfrm flipH="1">
            <a:off x="7490775" y="3732852"/>
            <a:ext cx="179700" cy="2247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73" name="Google Shape;73;p2"/>
          <p:cNvCxnSpPr/>
          <p:nvPr/>
        </p:nvCxnSpPr>
        <p:spPr>
          <a:xfrm flipH="1">
            <a:off x="8871825" y="2669900"/>
            <a:ext cx="1059600" cy="3179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"/>
                <a:ea typeface="Comfortaa"/>
                <a:cs typeface="Comfortaa"/>
                <a:sym typeface="Comfortaa"/>
              </a:rPr>
              <a:t>Цель проекта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4"/>
          <p:cNvSpPr txBox="1"/>
          <p:nvPr>
            <p:ph type="subTitle" idx="1"/>
          </p:nvPr>
        </p:nvSpPr>
        <p:spPr>
          <a:xfrm>
            <a:off x="1774026" y="900050"/>
            <a:ext cx="44823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Создать и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апробировать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 автономный электрическую катапульту с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само навигацией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 на резинках 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5667975" y="3521900"/>
            <a:ext cx="896700" cy="30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06150" y="900038"/>
            <a:ext cx="3987026" cy="53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ctrTitle"/>
          </p:nvPr>
        </p:nvSpPr>
        <p:spPr>
          <a:xfrm>
            <a:off x="1476375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 Medium"/>
                <a:ea typeface="Comfortaa Medium"/>
                <a:cs typeface="Comfortaa Medium"/>
                <a:sym typeface="Comfortaa Medium"/>
              </a:rPr>
              <a:t>Команда</a:t>
            </a:r>
            <a:endParaRPr sz="4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" name="Google Shape;87;p3"/>
          <p:cNvSpPr txBox="1"/>
          <p:nvPr>
            <p:ph type="subTitle" idx="1"/>
          </p:nvPr>
        </p:nvSpPr>
        <p:spPr>
          <a:xfrm>
            <a:off x="593100" y="4661300"/>
            <a:ext cx="43020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Попов Александр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 Medium"/>
              <a:buAutoNum type="arabicPeriod"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Программировал отслеживание человека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 Medium"/>
              <a:buAutoNum type="arabicPeriod"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Делал презентацию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 Medium"/>
              <a:buAutoNum type="arabicPeriod"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Помогал в сборке электронной части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8" name="Google Shape;88;p3"/>
          <p:cNvSpPr txBox="1"/>
          <p:nvPr>
            <p:ph type="subTitle" idx="1"/>
          </p:nvPr>
        </p:nvSpPr>
        <p:spPr>
          <a:xfrm>
            <a:off x="6699375" y="4661300"/>
            <a:ext cx="43020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Воронков Алексей</a:t>
            </a:r>
            <a:endParaRPr sz="20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 Medium"/>
              <a:buAutoNum type="arabicPeriod"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Программировал отслеживание человека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 Medium"/>
              <a:buAutoNum type="arabicPeriod"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Собирал часть электронной схемы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5615050" y="3557175"/>
            <a:ext cx="934800" cy="24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1"/>
          <a:srcRect t="24792" b="2989"/>
          <a:stretch>
            <a:fillRect/>
          </a:stretch>
        </p:blipFill>
        <p:spPr>
          <a:xfrm>
            <a:off x="6699375" y="985975"/>
            <a:ext cx="3726924" cy="358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2"/>
          <a:srcRect t="16277" b="11504"/>
          <a:stretch>
            <a:fillRect/>
          </a:stretch>
        </p:blipFill>
        <p:spPr>
          <a:xfrm>
            <a:off x="593100" y="985975"/>
            <a:ext cx="3726924" cy="358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5cdc43e6a_0_9"/>
          <p:cNvSpPr txBox="1"/>
          <p:nvPr>
            <p:ph type="ctrTitle"/>
          </p:nvPr>
        </p:nvSpPr>
        <p:spPr>
          <a:xfrm>
            <a:off x="1476375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g315cdc43e6a_0_9"/>
          <p:cNvSpPr txBox="1"/>
          <p:nvPr>
            <p:ph type="subTitle" idx="1"/>
          </p:nvPr>
        </p:nvSpPr>
        <p:spPr>
          <a:xfrm>
            <a:off x="593100" y="4661300"/>
            <a:ext cx="43020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Аргунов Иван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Делал презентацию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Помогал в написание программы отслеживания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g315cdc43e6a_0_9"/>
          <p:cNvSpPr txBox="1"/>
          <p:nvPr>
            <p:ph type="subTitle" idx="1"/>
          </p:nvPr>
        </p:nvSpPr>
        <p:spPr>
          <a:xfrm>
            <a:off x="6699375" y="4661300"/>
            <a:ext cx="43020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Газизова Руслана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Моделировала все части проекта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g315cdc43e6a_0_9"/>
          <p:cNvPicPr preferRelativeResize="0"/>
          <p:nvPr/>
        </p:nvPicPr>
        <p:blipFill rotWithShape="1">
          <a:blip r:embed="rId1"/>
          <a:srcRect t="12625"/>
          <a:stretch>
            <a:fillRect/>
          </a:stretch>
        </p:blipFill>
        <p:spPr>
          <a:xfrm>
            <a:off x="691900" y="929550"/>
            <a:ext cx="3726925" cy="3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15cdc43e6a_0_9"/>
          <p:cNvPicPr preferRelativeResize="0"/>
          <p:nvPr/>
        </p:nvPicPr>
        <p:blipFill rotWithShape="1">
          <a:blip r:embed="rId2"/>
          <a:srcRect t="3688"/>
          <a:stretch>
            <a:fillRect/>
          </a:stretch>
        </p:blipFill>
        <p:spPr>
          <a:xfrm>
            <a:off x="6699375" y="929550"/>
            <a:ext cx="3726925" cy="36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5cdc43e6a_0_82"/>
          <p:cNvSpPr txBox="1"/>
          <p:nvPr>
            <p:ph type="ctrTitle"/>
          </p:nvPr>
        </p:nvSpPr>
        <p:spPr>
          <a:xfrm>
            <a:off x="1476375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g315cdc43e6a_0_82"/>
          <p:cNvSpPr txBox="1"/>
          <p:nvPr>
            <p:ph type="subTitle" idx="1"/>
          </p:nvPr>
        </p:nvSpPr>
        <p:spPr>
          <a:xfrm>
            <a:off x="593100" y="4661300"/>
            <a:ext cx="43020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Глазунов </a:t>
            </a:r>
            <a:r>
              <a:rPr lang="ru-RU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Влад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Помогал делать конструкцию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Помогал в сборке электронной части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" name="Google Shape;107;g315cdc43e6a_0_82"/>
          <p:cNvPicPr preferRelativeResize="0"/>
          <p:nvPr/>
        </p:nvPicPr>
        <p:blipFill rotWithShape="1">
          <a:blip r:embed="rId1"/>
          <a:srcRect t="8429" b="18396"/>
          <a:stretch>
            <a:fillRect/>
          </a:stretch>
        </p:blipFill>
        <p:spPr>
          <a:xfrm>
            <a:off x="593100" y="929550"/>
            <a:ext cx="3726924" cy="36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5cdc43e6a_0_8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09500" y="929550"/>
            <a:ext cx="3836374" cy="51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"/>
                <a:ea typeface="Comfortaa"/>
                <a:cs typeface="Comfortaa"/>
                <a:sym typeface="Comfortaa"/>
              </a:rPr>
              <a:t>Задачи проекта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5"/>
          <p:cNvSpPr txBox="1"/>
          <p:nvPr>
            <p:ph type="subTitle" idx="1"/>
          </p:nvPr>
        </p:nvSpPr>
        <p:spPr>
          <a:xfrm>
            <a:off x="5650315" y="2130885"/>
            <a:ext cx="5670600" cy="4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Создать платформу с крепежом камеры под устройство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Создать механизм катапульты вместе с зоной для снаряда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Развести электрическую схему на перемещение катапульты и на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его выстрел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Соединить платформу катапульту и все электрические схемы в единое устройство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Запрограммировать устройство, обрабатывание данных с камеры,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вычисление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 угла поворота и момент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выстрела 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катапульты.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Апробировать</a:t>
            </a:r>
            <a:r>
              <a:rPr lang="ru-RU" sz="2000">
                <a:latin typeface="Comfortaa"/>
                <a:ea typeface="Comfortaa"/>
                <a:cs typeface="Comfortaa"/>
                <a:sym typeface="Comfortaa"/>
              </a:rPr>
              <a:t> устройство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5650325" y="3610100"/>
            <a:ext cx="899400" cy="15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1"/>
          <a:srcRect r="4924"/>
          <a:stretch>
            <a:fillRect/>
          </a:stretch>
        </p:blipFill>
        <p:spPr>
          <a:xfrm>
            <a:off x="208875" y="950232"/>
            <a:ext cx="5441450" cy="547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d5aff2ef5d_0_3"/>
          <p:cNvPicPr preferRelativeResize="0"/>
          <p:nvPr/>
        </p:nvPicPr>
        <p:blipFill rotWithShape="1">
          <a:blip r:embed="rId1"/>
          <a:srcRect r="5078" b="10225"/>
          <a:stretch>
            <a:fillRect/>
          </a:stretch>
        </p:blipFill>
        <p:spPr>
          <a:xfrm>
            <a:off x="653925" y="1000000"/>
            <a:ext cx="3811275" cy="5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d5aff2ef5d_0_3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>
                <a:latin typeface="Comfortaa"/>
                <a:ea typeface="Comfortaa"/>
                <a:cs typeface="Comfortaa"/>
                <a:sym typeface="Comfortaa"/>
              </a:rPr>
              <a:t>Части проекта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g2d5aff2ef5d_0_3"/>
          <p:cNvSpPr txBox="1"/>
          <p:nvPr>
            <p:ph type="subTitle" idx="1"/>
          </p:nvPr>
        </p:nvSpPr>
        <p:spPr>
          <a:xfrm>
            <a:off x="7617175" y="4980825"/>
            <a:ext cx="19755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>
                <a:latin typeface="Comfortaa Medium"/>
                <a:ea typeface="Comfortaa Medium"/>
                <a:cs typeface="Comfortaa Medium"/>
                <a:sym typeface="Comfortaa Medium"/>
              </a:rPr>
              <a:t>Платформа 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4" name="Google Shape;124;g2d5aff2ef5d_0_3"/>
          <p:cNvSpPr/>
          <p:nvPr/>
        </p:nvSpPr>
        <p:spPr>
          <a:xfrm>
            <a:off x="5008245" y="5219065"/>
            <a:ext cx="19755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Сама платформа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5" name="Google Shape;125;g2d5aff2ef5d_0_3"/>
          <p:cNvSpPr/>
          <p:nvPr/>
        </p:nvSpPr>
        <p:spPr>
          <a:xfrm>
            <a:off x="7521900" y="1524288"/>
            <a:ext cx="2046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Катапульта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6" name="Google Shape;126;g2d5aff2ef5d_0_3"/>
          <p:cNvSpPr/>
          <p:nvPr/>
        </p:nvSpPr>
        <p:spPr>
          <a:xfrm>
            <a:off x="4943555" y="4432125"/>
            <a:ext cx="231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Крепеж</a:t>
            </a: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под камеру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" name="Google Shape;127;g2d5aff2ef5d_0_3"/>
          <p:cNvSpPr/>
          <p:nvPr/>
        </p:nvSpPr>
        <p:spPr>
          <a:xfrm>
            <a:off x="5732675" y="1040275"/>
            <a:ext cx="1560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Зона снаряда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8" name="Google Shape;128;g2d5aff2ef5d_0_3"/>
          <p:cNvSpPr/>
          <p:nvPr/>
        </p:nvSpPr>
        <p:spPr>
          <a:xfrm>
            <a:off x="5460393" y="1738065"/>
            <a:ext cx="231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Пусковой</a:t>
            </a:r>
            <a:r>
              <a:rPr lang="ru-RU" sz="2000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механизм</a:t>
            </a:r>
            <a:endParaRPr sz="2000" i="0" u="none" strike="noStrike" cap="none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g2d5aff2ef5d_0_3"/>
          <p:cNvSpPr/>
          <p:nvPr/>
        </p:nvSpPr>
        <p:spPr>
          <a:xfrm>
            <a:off x="506700" y="6103825"/>
            <a:ext cx="48219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Сервомотор - перемещение катапульты на цель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" name="Google Shape;130;g2d5aff2ef5d_0_3"/>
          <p:cNvSpPr/>
          <p:nvPr/>
        </p:nvSpPr>
        <p:spPr>
          <a:xfrm>
            <a:off x="4786500" y="2909075"/>
            <a:ext cx="4513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 panose="020B0604020202020204"/>
              <a:buNone/>
            </a:pPr>
            <a:r>
              <a:rPr lang="ru-RU" sz="2000" i="0" u="none" strike="noStrike" cap="none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Мотор с драйвером - запуск снаряда</a:t>
            </a:r>
            <a:endParaRPr sz="2000" i="0" u="none" strike="noStrike" cap="none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" name="Google Shape;131;g2d5aff2ef5d_0_3"/>
          <p:cNvSpPr/>
          <p:nvPr/>
        </p:nvSpPr>
        <p:spPr>
          <a:xfrm>
            <a:off x="6888600" y="987623"/>
            <a:ext cx="633300" cy="1429200"/>
          </a:xfrm>
          <a:prstGeom prst="rightBrace">
            <a:avLst>
              <a:gd name="adj1" fmla="val 29722"/>
              <a:gd name="adj2" fmla="val 5168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g2d5aff2ef5d_0_3"/>
          <p:cNvSpPr/>
          <p:nvPr/>
        </p:nvSpPr>
        <p:spPr>
          <a:xfrm>
            <a:off x="6681000" y="4384725"/>
            <a:ext cx="840900" cy="1447500"/>
          </a:xfrm>
          <a:prstGeom prst="rightBrace">
            <a:avLst>
              <a:gd name="adj1" fmla="val 29722"/>
              <a:gd name="adj2" fmla="val 5168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33" name="Google Shape;133;g2d5aff2ef5d_0_3"/>
          <p:cNvCxnSpPr/>
          <p:nvPr/>
        </p:nvCxnSpPr>
        <p:spPr>
          <a:xfrm rot="10800000" flipH="1">
            <a:off x="2176626" y="5092025"/>
            <a:ext cx="48000" cy="97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4" name="Google Shape;134;g2d5aff2ef5d_0_3"/>
          <p:cNvCxnSpPr/>
          <p:nvPr/>
        </p:nvCxnSpPr>
        <p:spPr>
          <a:xfrm flipH="1">
            <a:off x="3456590" y="3293895"/>
            <a:ext cx="1329900" cy="107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5" name="Google Shape;135;g2d5aff2ef5d_0_3"/>
          <p:cNvCxnSpPr>
            <a:stCxn id="126" idx="1"/>
          </p:cNvCxnSpPr>
          <p:nvPr/>
        </p:nvCxnSpPr>
        <p:spPr>
          <a:xfrm flipH="1">
            <a:off x="2348855" y="4706475"/>
            <a:ext cx="2594700" cy="80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6" name="Google Shape;136;g2d5aff2ef5d_0_3"/>
          <p:cNvCxnSpPr>
            <a:stCxn id="127" idx="1"/>
          </p:cNvCxnSpPr>
          <p:nvPr/>
        </p:nvCxnSpPr>
        <p:spPr>
          <a:xfrm flipH="1">
            <a:off x="2442275" y="1389175"/>
            <a:ext cx="3290400" cy="566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7" name="Google Shape;137;g2d5aff2ef5d_0_3"/>
          <p:cNvCxnSpPr>
            <a:stCxn id="128" idx="1"/>
          </p:cNvCxnSpPr>
          <p:nvPr/>
        </p:nvCxnSpPr>
        <p:spPr>
          <a:xfrm flipH="1">
            <a:off x="2728293" y="2012415"/>
            <a:ext cx="2732100" cy="101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8" name="Google Shape;138;g2d5aff2ef5d_0_3"/>
          <p:cNvCxnSpPr/>
          <p:nvPr/>
        </p:nvCxnSpPr>
        <p:spPr>
          <a:xfrm flipH="1">
            <a:off x="2877945" y="5461635"/>
            <a:ext cx="2130300" cy="23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ctrTitle"/>
          </p:nvPr>
        </p:nvSpPr>
        <p:spPr>
          <a:xfrm>
            <a:off x="1524000" y="0"/>
            <a:ext cx="91440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ru-RU" sz="4000"/>
              <a:t>Структурная схема</a:t>
            </a:r>
            <a:endParaRPr sz="4000"/>
          </a:p>
        </p:txBody>
      </p:sp>
      <p:pic>
        <p:nvPicPr>
          <p:cNvPr id="144" name="Google Shape;144;p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9925" y="1113224"/>
            <a:ext cx="9632150" cy="47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Presentation</Application>
  <PresentationFormat/>
  <Paragraphs>79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Arial</vt:lpstr>
      <vt:lpstr>Microsoft YaHei</vt:lpstr>
      <vt:lpstr>Calibri</vt:lpstr>
      <vt:lpstr>Comfortaa SemiBold</vt:lpstr>
      <vt:lpstr>Comfortaa</vt:lpstr>
      <vt:lpstr>Comfortaa Medium</vt:lpstr>
      <vt:lpstr>Proxima Nova</vt:lpstr>
      <vt:lpstr>Arial Unicode MS</vt:lpstr>
      <vt:lpstr>Simple Dark</vt:lpstr>
      <vt:lpstr>Катапульта</vt:lpstr>
      <vt:lpstr>Актуальность</vt:lpstr>
      <vt:lpstr>Цель проекта</vt:lpstr>
      <vt:lpstr>Команда</vt:lpstr>
      <vt:lpstr>Команда</vt:lpstr>
      <vt:lpstr>Команда</vt:lpstr>
      <vt:lpstr>Задачи проекта</vt:lpstr>
      <vt:lpstr>Части проекта</vt:lpstr>
      <vt:lpstr>Структурная схема</vt:lpstr>
      <vt:lpstr>Структурная схема</vt:lpstr>
      <vt:lpstr>Видео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Катапульта</dc:title>
  <dc:creator/>
  <cp:lastModifiedBy>Mini Neploxo</cp:lastModifiedBy>
  <cp:revision>3</cp:revision>
  <dcterms:created xsi:type="dcterms:W3CDTF">2024-11-16T17:39:19Z</dcterms:created>
  <dcterms:modified xsi:type="dcterms:W3CDTF">2024-11-16T17:45:00Z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1049-12.2.0.18607</vt:lpwstr>
  </property>
  <property fmtid="{D5CDD505-2E9C-101B-9397-08002B2CF9AE}" pid="3" name="ICV">
    <vt:lpwstr>22BE4AAB9EC54749A0FFC333BA3D504A_11</vt:lpwstr>
  </property>
</Properties>
</file>